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61" r:id="rId2"/>
    <p:sldId id="260" r:id="rId3"/>
    <p:sldId id="257" r:id="rId4"/>
    <p:sldId id="258" r:id="rId5"/>
    <p:sldId id="256" r:id="rId6"/>
    <p:sldId id="259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C04B-5A81-4B5B-AA84-6C2A74CFE55B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EE0AB4E6-152E-487D-9541-88A009B7A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474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C04B-5A81-4B5B-AA84-6C2A74CFE55B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AB4E6-152E-487D-9541-88A009B7A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046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C04B-5A81-4B5B-AA84-6C2A74CFE55B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EE0AB4E6-152E-487D-9541-88A009B7A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281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C04B-5A81-4B5B-AA84-6C2A74CFE55B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AB4E6-152E-487D-9541-88A009B7A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080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C04B-5A81-4B5B-AA84-6C2A74CFE55B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AB4E6-152E-487D-9541-88A009B7A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971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C04B-5A81-4B5B-AA84-6C2A74CFE55B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AB4E6-152E-487D-9541-88A009B7A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387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C04B-5A81-4B5B-AA84-6C2A74CFE55B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AB4E6-152E-487D-9541-88A009B7A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182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C04B-5A81-4B5B-AA84-6C2A74CFE55B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AB4E6-152E-487D-9541-88A009B7A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648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C04B-5A81-4B5B-AA84-6C2A74CFE55B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AB4E6-152E-487D-9541-88A009B7A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876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C04B-5A81-4B5B-AA84-6C2A74CFE55B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EE0AB4E6-152E-487D-9541-88A009B7A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110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C04B-5A81-4B5B-AA84-6C2A74CFE55B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EE0AB4E6-152E-487D-9541-88A009B7A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828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C04B-5A81-4B5B-AA84-6C2A74CFE55B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EE0AB4E6-152E-487D-9541-88A009B7AB95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1208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C04B-5A81-4B5B-AA84-6C2A74CFE55B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EE0AB4E6-152E-487D-9541-88A009B7A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825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C04B-5A81-4B5B-AA84-6C2A74CFE55B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AB4E6-152E-487D-9541-88A009B7A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133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C04B-5A81-4B5B-AA84-6C2A74CFE55B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AB4E6-152E-487D-9541-88A009B7A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300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C04B-5A81-4B5B-AA84-6C2A74CFE55B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AB4E6-152E-487D-9541-88A009B7A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1039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8DDAC04B-5A81-4B5B-AA84-6C2A74CFE55B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EE0AB4E6-152E-487D-9541-88A009B7A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485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DAC04B-5A81-4B5B-AA84-6C2A74CFE55B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AB4E6-152E-487D-9541-88A009B7A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842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025719" cy="3203977"/>
          </a:xfrm>
        </p:spPr>
        <p:txBody>
          <a:bodyPr>
            <a:normAutofit/>
          </a:bodyPr>
          <a:lstStyle/>
          <a:p>
            <a:r>
              <a:rPr lang="ru-RU" dirty="0" smtClean="0"/>
              <a:t>Развитие воображения у детей дошкольного возраста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045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1254" y="2415654"/>
            <a:ext cx="9166746" cy="2842146"/>
          </a:xfrm>
        </p:spPr>
        <p:txBody>
          <a:bodyPr>
            <a:normAutofit/>
          </a:bodyPr>
          <a:lstStyle/>
          <a:p>
            <a:r>
              <a:rPr lang="ru-RU" dirty="0" smtClean="0"/>
              <a:t>Воображение – это психический процесс, который заключается в способности создания новых представлений и мыслей на основе имеющегося опыта, способность представлять отсутствующий или реально не существующий образ удерживая его в сознании и мысленно манипулируя им.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91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1498" y="457200"/>
            <a:ext cx="4135271" cy="1726442"/>
          </a:xfrm>
        </p:spPr>
        <p:txBody>
          <a:bodyPr/>
          <a:lstStyle/>
          <a:p>
            <a:r>
              <a:rPr lang="ru-RU" dirty="0" smtClean="0"/>
              <a:t>«Дом мечты»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82136" y="2183642"/>
            <a:ext cx="3403503" cy="352112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Из геометрических фигур построй дом своей мечты.</a:t>
            </a:r>
          </a:p>
          <a:p>
            <a:r>
              <a:rPr lang="ru-RU" sz="2000" dirty="0" smtClean="0"/>
              <a:t>Цель: учить комбинировать, сочетать данные элементы в новых комбинациях.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44043" y="2648914"/>
            <a:ext cx="4595633" cy="34467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03189" y="2672403"/>
            <a:ext cx="4783540" cy="358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357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9062" y="457200"/>
            <a:ext cx="5023869" cy="1600200"/>
          </a:xfrm>
        </p:spPr>
        <p:txBody>
          <a:bodyPr/>
          <a:lstStyle/>
          <a:p>
            <a:r>
              <a:rPr lang="ru-RU" dirty="0" smtClean="0"/>
              <a:t>«Волшебные превращения»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3" b="5773"/>
          <a:stretch>
            <a:fillRect/>
          </a:stretch>
        </p:blipFill>
        <p:spPr>
          <a:xfrm rot="5400000">
            <a:off x="8034027" y="2881996"/>
            <a:ext cx="4780678" cy="317132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80430" y="2057400"/>
            <a:ext cx="3452883" cy="381158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Превращение геометрических фигур в изображения.</a:t>
            </a:r>
          </a:p>
          <a:p>
            <a:r>
              <a:rPr lang="ru-RU" sz="2000" dirty="0" smtClean="0"/>
              <a:t>Цель: развитие фантазии, воображения, творческих способностей.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36729" y="2748042"/>
            <a:ext cx="4585647" cy="343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35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7158" y="457200"/>
            <a:ext cx="4312693" cy="1600200"/>
          </a:xfrm>
        </p:spPr>
        <p:txBody>
          <a:bodyPr/>
          <a:lstStyle/>
          <a:p>
            <a:r>
              <a:rPr lang="ru-RU" dirty="0" smtClean="0"/>
              <a:t>«Волшебные кляксы»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0" r="20390"/>
          <a:stretch>
            <a:fillRect/>
          </a:stretch>
        </p:blipFill>
        <p:spPr>
          <a:xfrm rot="5400000">
            <a:off x="466373" y="2890976"/>
            <a:ext cx="3500651" cy="443339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433398" y="1951630"/>
            <a:ext cx="3427712" cy="3888023"/>
          </a:xfrm>
        </p:spPr>
        <p:txBody>
          <a:bodyPr/>
          <a:lstStyle/>
          <a:p>
            <a:r>
              <a:rPr lang="ru-RU" sz="2000" dirty="0" smtClean="0"/>
              <a:t>Нетрадиционная техника рисования </a:t>
            </a:r>
            <a:r>
              <a:rPr lang="ru-RU" sz="2000" dirty="0" err="1" smtClean="0"/>
              <a:t>кляксография</a:t>
            </a:r>
            <a:r>
              <a:rPr lang="ru-RU" sz="2000" dirty="0" smtClean="0"/>
              <a:t> – это </a:t>
            </a:r>
            <a:r>
              <a:rPr lang="ru-RU" sz="2000" dirty="0" err="1" smtClean="0"/>
              <a:t>дорисовывание</a:t>
            </a:r>
            <a:r>
              <a:rPr lang="ru-RU" sz="2000" dirty="0" smtClean="0"/>
              <a:t> нанесенной на бумагу произвольной кляксы до узнаваемого художественного изображения.</a:t>
            </a: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678" y="3302758"/>
            <a:ext cx="4740322" cy="355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35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8371" y="369721"/>
            <a:ext cx="3932237" cy="1600200"/>
          </a:xfrm>
        </p:spPr>
        <p:txBody>
          <a:bodyPr/>
          <a:lstStyle/>
          <a:p>
            <a:pPr algn="ctr"/>
            <a:r>
              <a:rPr lang="ru-RU" dirty="0" err="1" smtClean="0"/>
              <a:t>Танграм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3" b="5793"/>
          <a:stretch>
            <a:fillRect/>
          </a:stretch>
        </p:blipFill>
        <p:spPr>
          <a:xfrm rot="5400000">
            <a:off x="7929726" y="2813737"/>
            <a:ext cx="4862752" cy="322577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62502" y="2074459"/>
            <a:ext cx="3777175" cy="3714039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/>
              <a:t>Комбинируя на плоскости элементы головоломки, ребенок может создавать множество новых фигур, как геометрических, так и очертания животных, бытовых предметов, людей.</a:t>
            </a:r>
          </a:p>
          <a:p>
            <a:r>
              <a:rPr lang="ru-RU" sz="2000" dirty="0" smtClean="0"/>
              <a:t>Эта игра развивает умственные и творческие способности, пространственное воображение, логическое мышление.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06479" y="2593922"/>
            <a:ext cx="4873233" cy="365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33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Мир на песке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3" b="5783"/>
          <a:stretch>
            <a:fillRect/>
          </a:stretch>
        </p:blipFill>
        <p:spPr>
          <a:xfrm rot="5400000">
            <a:off x="4966539" y="2822118"/>
            <a:ext cx="4842400" cy="321227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Придумай и построй свой мир на песке.</a:t>
            </a:r>
          </a:p>
          <a:p>
            <a:r>
              <a:rPr lang="ru-RU" sz="2000" dirty="0" smtClean="0"/>
              <a:t>Игра с песком помогает развить творческий потенциал ребенка, активизирует пространственное воображение.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9499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Дорисуй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383" y="2021203"/>
            <a:ext cx="4077184" cy="48108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07" y="2034623"/>
            <a:ext cx="3343701" cy="482337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024" y="1995242"/>
            <a:ext cx="3351543" cy="4836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5567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8D4585"/>
      </a:dk2>
      <a:lt2>
        <a:srgbClr val="E7E6E6"/>
      </a:lt2>
      <a:accent1>
        <a:srgbClr val="F35AE6"/>
      </a:accent1>
      <a:accent2>
        <a:srgbClr val="FC5283"/>
      </a:accent2>
      <a:accent3>
        <a:srgbClr val="F67C64"/>
      </a:accent3>
      <a:accent4>
        <a:srgbClr val="F89F65"/>
      </a:accent4>
      <a:accent5>
        <a:srgbClr val="55C6BA"/>
      </a:accent5>
      <a:accent6>
        <a:srgbClr val="84A3FD"/>
      </a:accent6>
      <a:hlink>
        <a:srgbClr val="6ED4F6"/>
      </a:hlink>
      <a:folHlink>
        <a:srgbClr val="9FECFC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106000"/>
                <a:satMod val="220000"/>
                <a:lumMod val="140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69000"/>
                <a:hueMod val="88000"/>
                <a:satMod val="16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7D30EEFE-7128-4DE5-8A0D-8D4EF32CB0A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374</TotalTime>
  <Words>174</Words>
  <Application>Microsoft Office PowerPoint</Application>
  <PresentationFormat>Широкоэкранный</PresentationFormat>
  <Paragraphs>17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Trebuchet MS</vt:lpstr>
      <vt:lpstr>Берлин</vt:lpstr>
      <vt:lpstr>Развитие воображения у детей дошкольного возраста</vt:lpstr>
      <vt:lpstr>Презентация PowerPoint</vt:lpstr>
      <vt:lpstr>«Дом мечты»</vt:lpstr>
      <vt:lpstr>«Волшебные превращения»</vt:lpstr>
      <vt:lpstr>«Волшебные кляксы»</vt:lpstr>
      <vt:lpstr>Танграм</vt:lpstr>
      <vt:lpstr>Мир на песке</vt:lpstr>
      <vt:lpstr>Дорисуй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Zakaz</dc:creator>
  <cp:lastModifiedBy>Zakaz</cp:lastModifiedBy>
  <cp:revision>26</cp:revision>
  <dcterms:created xsi:type="dcterms:W3CDTF">2024-04-08T11:56:40Z</dcterms:created>
  <dcterms:modified xsi:type="dcterms:W3CDTF">2024-04-10T04:36:39Z</dcterms:modified>
</cp:coreProperties>
</file>